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5" d="100"/>
          <a:sy n="165" d="100"/>
        </p:scale>
        <p:origin x="10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B4593-FCB8-46EE-B159-79DB19AAD838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BDF2-426F-4ABD-B812-47E21AC3E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7BDF2-426F-4ABD-B812-47E21AC3EA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2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817BA-7BBD-4BC7-9BC4-2DA9739C5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CCB45-1598-4DA0-9F17-FAB4A281B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C619E-7261-42A1-B05F-E0E616E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773B4-C1AE-4C42-A909-250C6588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58BD4-8F72-4ABD-B71B-5BE08DBC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4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3E5C6-E5E1-4C45-ACA8-EE872374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C9D50F-8B74-4AD6-9CA3-C22ED98B3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9FFA9-2D3B-428E-A9FD-9CF5EEE3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11E01-8600-4C4A-B51F-DC495BF7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D5889-B620-4EF0-B6D3-653C02B7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D09AC-E87C-4046-97EE-E0D5083F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F5607-8056-44FA-B5DD-70E63E21F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5DCC4-38F1-4693-A065-A88477FF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23540-469D-4475-A4F9-EFB68881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90B7D-EB96-4713-AA58-0FCFD5E0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0B3EF-9602-41E3-A2D3-00231707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A687C1-DAFE-4D8C-8AA8-77BCD4F2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0E845-B444-4E7D-BA15-C0D536A3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3ADC5-949F-4ACE-98DB-D414FE4F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18146-7D5A-42BA-837C-C9D5E65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7340-E680-4070-A9B3-6E5A6330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1C58C-92EF-4336-B03B-6B1BD4C3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BC9D9-6814-4089-BEC2-D5A67A57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282B7-6F0C-4538-9F6D-2270E4D7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3805-2CF8-4EDF-AA26-E539A6EE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0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8477-981A-4B68-855C-9FEAF4A0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8FB69-8DA8-444D-8206-77E44FC46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F045E-9780-4C4F-81C0-A8221F2DA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BDA92-761C-4699-9E6C-54CBD0DF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5679C-A9C2-4902-8126-FEA4F64A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7B186-1489-4567-9F86-F0AE0E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8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1E28-5634-4575-BF25-0571E960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970AF-50ED-46CB-ACCD-BE45E1B8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F73468-AEE1-4931-8EA4-F432C4868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8F3C1D-FE5A-4B9B-A148-ACE08FB3E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F972B9-7062-428A-8276-C22185D3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4269D5-F743-4F52-91FD-37F1B7A3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B80A95-2E6C-47D9-8A5C-7FA95183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98DF91-C5C7-4AB5-84AC-77AA52CF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CC2CE-1FDE-419D-A2D9-5D76A09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9EF3F-F069-426D-82FA-031BDAE2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43328A-0459-41AD-A87D-848866F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EF9A35-9E17-4F18-BFD4-98C4EF34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0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345AC6-4E8B-4157-965E-E7B85A1C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D5BD09-863C-4A50-B14E-D6033027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FE315B-253C-49EB-BE97-0D6B44CE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943E6-866B-4CF1-B993-B00201C6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40323-9ED3-43EA-BEC1-42582A87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5852F9-4B8D-40BA-B42E-0286B9141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0F338-243B-4972-9369-7D8FF5E7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58526F-C45E-45D7-892A-1D98E3E6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5E2F9-4AED-4A4B-B7CA-323132E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2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E41B4-B419-4673-B6CA-DBAFABF6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2CA861-A7D3-44BD-9DEE-296B83151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D9DB2-C123-4CE5-BB01-336B2F883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3432AD-E20F-4836-A6ED-DF2EE1D9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F8EB-B7AA-4F9F-88AE-37ECE3D5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00E42-7970-41AC-A9D1-84E43BD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3F306-9EAE-411F-ABB3-F90DAE5F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0844D5-CA21-434E-A086-8527DF09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46820-0E62-4D95-BDB5-37B78C37B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3497C-3D30-46A9-9E06-3983281B1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8CCFB-4005-4255-8F62-7C888C068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68B1BB-272E-4338-AA9F-19A7A3B9F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4" y="25097"/>
            <a:ext cx="505968" cy="7010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21772A-F389-49D7-BFAC-40FB007DD64C}"/>
              </a:ext>
            </a:extLst>
          </p:cNvPr>
          <p:cNvSpPr/>
          <p:nvPr/>
        </p:nvSpPr>
        <p:spPr>
          <a:xfrm>
            <a:off x="135746" y="766585"/>
            <a:ext cx="11415174" cy="58592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DC2DB3-7DE7-4C90-87BA-B5A9A8E03FF8}"/>
              </a:ext>
            </a:extLst>
          </p:cNvPr>
          <p:cNvSpPr txBox="1">
            <a:spLocks/>
          </p:cNvSpPr>
          <p:nvPr/>
        </p:nvSpPr>
        <p:spPr>
          <a:xfrm>
            <a:off x="871404" y="303702"/>
            <a:ext cx="1108894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ОКРУГ-ЮГРА, ГОРОД СУРГУТ, ВОСТОЧНЫЙ ЖИЛОЙ РАЙОН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«ЭКОПАРК «ЗА САЙМОЙ». СПОРТИВНАЯ ПЛОЩАДКА №</a:t>
            </a:r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0166047-A7B0-4A02-B9F3-EC7E6E8CCF19}"/>
              </a:ext>
            </a:extLst>
          </p:cNvPr>
          <p:cNvSpPr txBox="1">
            <a:spLocks/>
          </p:cNvSpPr>
          <p:nvPr/>
        </p:nvSpPr>
        <p:spPr>
          <a:xfrm>
            <a:off x="6018719" y="3400371"/>
            <a:ext cx="5376063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объекта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5E604-343B-406C-A0F2-03327B06F1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7" y="972380"/>
            <a:ext cx="4055920" cy="28657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A3D213-BF32-43EE-BC12-BFF8FE3AF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" y="3848757"/>
            <a:ext cx="5782176" cy="26807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F915A6-02DD-42C5-9FEE-CD344878D7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75" y="3801068"/>
            <a:ext cx="2709910" cy="27099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5A90C7-5834-4A91-8961-A7230F6EA2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65" y="3798396"/>
            <a:ext cx="2709910" cy="270991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337643B7-8250-4232-9F59-88D52546E3FF}"/>
              </a:ext>
            </a:extLst>
          </p:cNvPr>
          <p:cNvSpPr txBox="1">
            <a:spLocks/>
          </p:cNvSpPr>
          <p:nvPr/>
        </p:nvSpPr>
        <p:spPr>
          <a:xfrm>
            <a:off x="950564" y="784613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738DE61C-EAA9-4AD0-8459-ED0A9164DBAB}"/>
              </a:ext>
            </a:extLst>
          </p:cNvPr>
          <p:cNvSpPr/>
          <p:nvPr/>
        </p:nvSpPr>
        <p:spPr>
          <a:xfrm>
            <a:off x="4396542" y="909387"/>
            <a:ext cx="6975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Целью реализации проекта является создание многофункциональной спортивной площадки для формирования комфортной городской среды, объединяющей жителей города в их досуге, обеспечение населения объектами спорта в шаговой доступности.</a:t>
            </a:r>
          </a:p>
          <a:p>
            <a:pPr algn="just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рамках реализации данного этапа благоустройства, планируется:</a:t>
            </a:r>
          </a:p>
          <a:p>
            <a:pPr algn="just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устройство с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портивной площадки на общей площади 856,10 кв.м. 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устройство планируемых покрытий для занятия спортом, площадью 352,3 кв.м.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устройство площадки воркаут.</a:t>
            </a:r>
          </a:p>
          <a:p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E6C7FF7-40BB-4317-91B8-807E4557A0FD}"/>
              </a:ext>
            </a:extLst>
          </p:cNvPr>
          <p:cNvSpPr txBox="1">
            <a:spLocks/>
          </p:cNvSpPr>
          <p:nvPr/>
        </p:nvSpPr>
        <p:spPr>
          <a:xfrm>
            <a:off x="992241" y="3787857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благоустройства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306888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Тельманова</cp:lastModifiedBy>
  <cp:revision>25</cp:revision>
  <dcterms:created xsi:type="dcterms:W3CDTF">2022-02-18T07:14:12Z</dcterms:created>
  <dcterms:modified xsi:type="dcterms:W3CDTF">2022-03-10T05:26:59Z</dcterms:modified>
</cp:coreProperties>
</file>