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handoutMasterIdLst>
    <p:handoutMasterId r:id="rId32"/>
  </p:handoutMasterIdLst>
  <p:sldIdLst>
    <p:sldId id="274" r:id="rId2"/>
    <p:sldId id="284" r:id="rId3"/>
    <p:sldId id="275" r:id="rId4"/>
    <p:sldId id="285" r:id="rId5"/>
    <p:sldId id="286" r:id="rId6"/>
    <p:sldId id="287" r:id="rId7"/>
    <p:sldId id="288" r:id="rId8"/>
    <p:sldId id="289" r:id="rId9"/>
    <p:sldId id="290" r:id="rId10"/>
    <p:sldId id="291" r:id="rId11"/>
    <p:sldId id="292" r:id="rId12"/>
    <p:sldId id="300" r:id="rId13"/>
    <p:sldId id="293" r:id="rId14"/>
    <p:sldId id="294" r:id="rId15"/>
    <p:sldId id="295" r:id="rId16"/>
    <p:sldId id="296" r:id="rId17"/>
    <p:sldId id="297" r:id="rId18"/>
    <p:sldId id="298" r:id="rId19"/>
    <p:sldId id="299" r:id="rId20"/>
    <p:sldId id="301" r:id="rId21"/>
    <p:sldId id="302" r:id="rId22"/>
    <p:sldId id="303" r:id="rId23"/>
    <p:sldId id="304" r:id="rId24"/>
    <p:sldId id="305" r:id="rId25"/>
    <p:sldId id="306" r:id="rId26"/>
    <p:sldId id="307" r:id="rId27"/>
    <p:sldId id="308" r:id="rId28"/>
    <p:sldId id="309" r:id="rId29"/>
    <p:sldId id="310" r:id="rId30"/>
    <p:sldId id="311" r:id="rId31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34587" autoAdjust="0"/>
    <p:restoredTop sz="94660" autoAdjust="0"/>
  </p:normalViewPr>
  <p:slideViewPr>
    <p:cSldViewPr snapToGrid="0">
      <p:cViewPr varScale="1">
        <p:scale>
          <a:sx n="127" d="100"/>
          <a:sy n="127" d="100"/>
        </p:scale>
        <p:origin x="786" y="120"/>
      </p:cViewPr>
      <p:guideLst>
        <p:guide orient="horz" pos="2159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102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31" tIns="45715" rIns="91431" bIns="45715"/>
          <a:lstStyle>
            <a:lvl1pPr algn="l">
              <a:defRPr sz="1200"/>
            </a:lvl1pPr>
          </a:lstStyle>
          <a:p>
            <a:pPr lvl="0">
              <a:defRPr/>
            </a:pPr>
            <a:endParaRPr lang="ru-RU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31" tIns="45715" rIns="91431" bIns="45715"/>
          <a:lstStyle>
            <a:lvl1pPr algn="r">
              <a:defRPr sz="1200"/>
            </a:lvl1pPr>
          </a:lstStyle>
          <a:p>
            <a:pPr lvl="0">
              <a:defRPr/>
            </a:pPr>
            <a:fld id="{BE2DD1C9-4BB6-422A-8F34-C157EA500BD9}" type="datetime1">
              <a:rPr lang="en-US"/>
              <a:pPr lvl="0">
                <a:defRPr/>
              </a:pPr>
              <a:t>3/26/2019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5"/>
            <a:ext cx="2945659" cy="498055"/>
          </a:xfrm>
          <a:prstGeom prst="rect">
            <a:avLst/>
          </a:prstGeom>
        </p:spPr>
        <p:txBody>
          <a:bodyPr vert="horz" lIns="91431" tIns="45715" rIns="91431" bIns="45715" anchor="b"/>
          <a:lstStyle>
            <a:lvl1pPr algn="l">
              <a:defRPr sz="1200"/>
            </a:lvl1pPr>
          </a:lstStyle>
          <a:p>
            <a:pPr lvl="0">
              <a:defRPr/>
            </a:pPr>
            <a:endParaRPr lang="ru-RU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5"/>
            <a:ext cx="2945659" cy="498055"/>
          </a:xfrm>
          <a:prstGeom prst="rect">
            <a:avLst/>
          </a:prstGeom>
        </p:spPr>
        <p:txBody>
          <a:bodyPr vert="horz" lIns="91431" tIns="45715" rIns="91431" bIns="45715" anchor="b"/>
          <a:lstStyle>
            <a:lvl1pPr algn="r">
              <a:defRPr sz="1200"/>
            </a:lvl1pPr>
          </a:lstStyle>
          <a:p>
            <a:pPr lvl="0">
              <a:defRPr/>
            </a:pPr>
            <a:fld id="{D5A997E4-EE34-411C-9FF1-22B934EF5337}" type="slidenum">
              <a:rPr lang="en-US"/>
              <a:pPr lvl="0"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45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725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81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94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467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3/26/2019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50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3/26/2019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137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3/26/2019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67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3/26/2019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46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3/26/2019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897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3/26/2019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639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31229"/>
            <a:ext cx="3371850" cy="1926771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459" y="1465729"/>
            <a:ext cx="7869891" cy="4711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D9794-A4CC-42D0-9A65-24C6B9EF4076}" type="datetimeFigureOut">
              <a:rPr lang="en-US" smtClean="0"/>
              <a:pPr/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8906" y="1"/>
            <a:ext cx="7839635" cy="13377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32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08333" y="1103869"/>
            <a:ext cx="7839635" cy="2924434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Установка (замена) </a:t>
            </a:r>
            <a:br>
              <a:rPr lang="ru-RU" b="1" dirty="0" smtClean="0"/>
            </a:br>
            <a:r>
              <a:rPr lang="ru-RU" b="1" dirty="0" smtClean="0"/>
              <a:t>детского игрового и спортивного оборудования</a:t>
            </a:r>
            <a:br>
              <a:rPr lang="ru-RU" b="1" dirty="0" smtClean="0"/>
            </a:br>
            <a:r>
              <a:rPr lang="ru-RU" b="1" dirty="0" smtClean="0"/>
              <a:t>за 2018 год</a:t>
            </a:r>
            <a:endParaRPr lang="ru-RU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5955" y="288325"/>
            <a:ext cx="7839635" cy="58488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пр. Комсомольский д. 21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Пользователь\Desktop\Пояснительные записки\фото, установкаМАФов 2018г\Комсомольский,21\DSCN505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839" y="1250628"/>
            <a:ext cx="3886200" cy="2914650"/>
          </a:xfrm>
          <a:prstGeom prst="rect">
            <a:avLst/>
          </a:prstGeom>
          <a:noFill/>
        </p:spPr>
      </p:pic>
      <p:pic>
        <p:nvPicPr>
          <p:cNvPr id="8195" name="Picture 3" descr="C:\Users\Пользователь\Desktop\Пояснительные записки\фото, установкаМАФов 2018г\Комсомольский,21\DSCN505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9150" y="2543969"/>
            <a:ext cx="3886200" cy="2914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5955" y="288325"/>
            <a:ext cx="7839635" cy="58488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пр. Комсомольский д. 25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Пользователь\Desktop\Пояснительные записки\фото, установкаМАФов 2018г\Комсомольский,25\DSCN501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3363" y="1308293"/>
            <a:ext cx="3886200" cy="2914650"/>
          </a:xfrm>
          <a:prstGeom prst="rect">
            <a:avLst/>
          </a:prstGeom>
          <a:noFill/>
        </p:spPr>
      </p:pic>
      <p:pic>
        <p:nvPicPr>
          <p:cNvPr id="9219" name="Picture 3" descr="C:\Users\Пользователь\Desktop\Пояснительные записки\фото, установкаМАФов 2018г\Комсомольский,25\DSCN501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9150" y="2543969"/>
            <a:ext cx="3886200" cy="2914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5955" y="288325"/>
            <a:ext cx="7839635" cy="58488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пр. Комсомольский д. 27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C:\Users\Пользователь\Desktop\Пояснительные записки\фото, установкаМАФов 2018г\пр.Комсомольский,27\DSCN502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2174" y="1250629"/>
            <a:ext cx="3886200" cy="2914650"/>
          </a:xfrm>
          <a:prstGeom prst="rect">
            <a:avLst/>
          </a:prstGeom>
          <a:noFill/>
        </p:spPr>
      </p:pic>
      <p:pic>
        <p:nvPicPr>
          <p:cNvPr id="16387" name="Picture 3" descr="C:\Users\Пользователь\Desktop\Пояснительные записки\фото, установкаМАФов 2018г\пр.Комсомольский,27\DSCN502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9150" y="2543969"/>
            <a:ext cx="3886200" cy="2914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5955" y="288325"/>
            <a:ext cx="7839635" cy="58488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ул. Маяковского д. 32,34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Пользователь\Desktop\Пояснительные записки\фото, установкаМАФов 2018г\Маяк.,32-34\DSCN4857 Маяк 32-34, качели-джип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0" y="1118823"/>
            <a:ext cx="3886200" cy="2914650"/>
          </a:xfrm>
          <a:prstGeom prst="rect">
            <a:avLst/>
          </a:prstGeom>
          <a:noFill/>
        </p:spPr>
      </p:pic>
      <p:pic>
        <p:nvPicPr>
          <p:cNvPr id="10243" name="Picture 3" descr="C:\Users\Пользователь\Desktop\Пояснительные записки\фото, установкаМАФов 2018г\Маяк.,32-34\DSCN4859 Маяк-го 32-34, качели, джип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9150" y="2543969"/>
            <a:ext cx="3886200" cy="2914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5955" y="288325"/>
            <a:ext cx="7839635" cy="58488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ул. Маяковского д. 32,34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C:\Users\Пользователь\Desktop\Пояснительные записки\фото, установкаМАФов 2018г\Маяк.,32-34\DSCN520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077" y="1151774"/>
            <a:ext cx="3886200" cy="2914650"/>
          </a:xfrm>
          <a:prstGeom prst="rect">
            <a:avLst/>
          </a:prstGeom>
          <a:noFill/>
        </p:spPr>
      </p:pic>
      <p:pic>
        <p:nvPicPr>
          <p:cNvPr id="11267" name="Picture 3" descr="C:\Users\Пользователь\Desktop\Пояснительные записки\фото, установкаМАФов 2018г\Маяк.,32-34\DSCN531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9150" y="2543969"/>
            <a:ext cx="3886200" cy="2914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5955" y="288325"/>
            <a:ext cx="7839635" cy="58488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ул.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Мелик-Карамова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д. 20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C:\Users\Пользователь\Desktop\Пояснительные записки\фото, установкаМАФов 2018г\М-Карам,20\DSCN506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5126" y="1374196"/>
            <a:ext cx="3886200" cy="2914650"/>
          </a:xfrm>
          <a:prstGeom prst="rect">
            <a:avLst/>
          </a:prstGeom>
          <a:noFill/>
        </p:spPr>
      </p:pic>
      <p:pic>
        <p:nvPicPr>
          <p:cNvPr id="12291" name="Picture 3" descr="C:\Users\Пользователь\Desktop\Пояснительные записки\фото, установкаМАФов 2018г\М-Карам,20\DSCN506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9150" y="2543969"/>
            <a:ext cx="3886200" cy="2914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5955" y="288325"/>
            <a:ext cx="7839635" cy="58488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ул.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Мелик-Карамова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д. 43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C:\Users\Пользователь\Desktop\Пояснительные записки\фото, установкаМАФов 2018г\М-Карамова,43\DSCN519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839" y="1217677"/>
            <a:ext cx="3886200" cy="2914650"/>
          </a:xfrm>
          <a:prstGeom prst="rect">
            <a:avLst/>
          </a:prstGeom>
          <a:noFill/>
        </p:spPr>
      </p:pic>
      <p:pic>
        <p:nvPicPr>
          <p:cNvPr id="13315" name="Picture 3" descr="C:\Users\Пользователь\Desktop\Пояснительные записки\фото, установкаМАФов 2018г\М-Карамова,43\DSCN52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9150" y="2543969"/>
            <a:ext cx="3886200" cy="2914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5955" y="288325"/>
            <a:ext cx="7839635" cy="58488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ул.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Мелик-Карамова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д. 72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9" name="Picture 3" descr="C:\Users\Пользователь\Desktop\Пояснительные записки\фото, установкаМАФов 2018г\М-Карамова,72-74\DSCN500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3363" y="1308293"/>
            <a:ext cx="3886200" cy="2914650"/>
          </a:xfrm>
          <a:prstGeom prst="rect">
            <a:avLst/>
          </a:prstGeom>
          <a:noFill/>
        </p:spPr>
      </p:pic>
      <p:pic>
        <p:nvPicPr>
          <p:cNvPr id="14340" name="Picture 4" descr="C:\Users\Пользователь\Desktop\Пояснительные записки\фото, установкаМАФов 2018г\М-Карамова,72-74\DSCN500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9150" y="2543969"/>
            <a:ext cx="3886200" cy="2914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5955" y="288325"/>
            <a:ext cx="7839635" cy="58488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ул. Озерная д. 29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C:\Users\Пользователь\Desktop\Пояснительные записки\фото, установкаМАФов 2018г\Озерная,29\DSCN506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3364" y="1217677"/>
            <a:ext cx="3886200" cy="2914650"/>
          </a:xfrm>
          <a:prstGeom prst="rect">
            <a:avLst/>
          </a:prstGeom>
          <a:noFill/>
        </p:spPr>
      </p:pic>
      <p:pic>
        <p:nvPicPr>
          <p:cNvPr id="15363" name="Picture 3" descr="C:\Users\Пользователь\Desktop\Пояснительные записки\фото, установкаМАФов 2018г\Озерная,29\DSCN506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9150" y="2543969"/>
            <a:ext cx="3886200" cy="2914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5955" y="288325"/>
            <a:ext cx="7839635" cy="58488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пр. Пролетарский д. 22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 descr="C:\Users\Пользователь\Desktop\Пояснительные записки\фото, установкаМАФов 2018г\Пролетарский,22\DSCN497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3937" y="1242391"/>
            <a:ext cx="3886200" cy="2914650"/>
          </a:xfrm>
          <a:prstGeom prst="rect">
            <a:avLst/>
          </a:prstGeom>
          <a:noFill/>
        </p:spPr>
      </p:pic>
      <p:pic>
        <p:nvPicPr>
          <p:cNvPr id="17411" name="Picture 3" descr="C:\Users\Пользователь\Desktop\Пояснительные записки\фото, установкаМАФов 2018г\Пролетарский,22\DSCN506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9150" y="2543969"/>
            <a:ext cx="3886200" cy="2914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62463" y="197709"/>
          <a:ext cx="3435179" cy="5212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912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88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51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9107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12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12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Адрес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Стоимость работ, руб.</a:t>
                      </a:r>
                      <a:endParaRPr lang="ru-RU" sz="1000" b="1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5332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30 лет Победы д. 54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145 053,68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5332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 </a:t>
                      </a:r>
                      <a:r>
                        <a:rPr lang="ru-RU" sz="12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Быстринская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д.10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50 811,84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5332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</a:t>
                      </a:r>
                      <a:r>
                        <a:rPr lang="ru-RU" sz="12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Быстринская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д.4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245 607,32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5332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</a:t>
                      </a:r>
                      <a:r>
                        <a:rPr lang="ru-RU" sz="12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Быстринская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д.20/1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165 620,24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5332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</a:t>
                      </a:r>
                      <a:r>
                        <a:rPr lang="ru-RU" sz="12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Быстринская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д. 20/2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67 307,68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5332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Геологическая д.18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92 357,98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5332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Ивана </a:t>
                      </a:r>
                      <a:r>
                        <a:rPr lang="ru-RU" sz="12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Кайдалова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д. 28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275 656,42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5332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пр. Комсомольский д. 21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196 672,52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5332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пр. Комсомольский д. 25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224 162,12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5332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пр. Комсомольский д. 27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164 753,92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5332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Маяковского д. 24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44 752,20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5332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Маяковского д. 32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113 822,24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5332">
                <a:tc>
                  <a:txBody>
                    <a:bodyPr/>
                    <a:lstStyle/>
                    <a:p>
                      <a:pPr algn="ctr"/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1200" b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Маяковского д. 34</a:t>
                      </a:r>
                      <a:endParaRPr lang="ru-RU" sz="1200" b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50 811,84</a:t>
                      </a:r>
                      <a:endParaRPr lang="ru-RU" sz="1200" b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5332">
                <a:tc>
                  <a:txBody>
                    <a:bodyPr/>
                    <a:lstStyle/>
                    <a:p>
                      <a:pPr algn="ctr"/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1200" b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</a:t>
                      </a:r>
                      <a:r>
                        <a:rPr lang="ru-RU" sz="120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Мелик-Карамова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д. 20</a:t>
                      </a:r>
                      <a:endParaRPr lang="ru-RU" sz="1200" b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145 969,04</a:t>
                      </a:r>
                      <a:endParaRPr lang="ru-RU" sz="1200" b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35332">
                <a:tc>
                  <a:txBody>
                    <a:bodyPr/>
                    <a:lstStyle/>
                    <a:p>
                      <a:pPr algn="ctr"/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1200" b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</a:t>
                      </a:r>
                      <a:r>
                        <a:rPr lang="ru-RU" sz="120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Мелик-Карамова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д. 41</a:t>
                      </a:r>
                      <a:endParaRPr lang="ru-RU" sz="1200" b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38 000,00</a:t>
                      </a:r>
                      <a:endParaRPr lang="ru-RU" sz="1200" b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35332">
                <a:tc>
                  <a:txBody>
                    <a:bodyPr/>
                    <a:lstStyle/>
                    <a:p>
                      <a:pPr algn="ctr"/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1200" b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</a:t>
                      </a:r>
                      <a:r>
                        <a:rPr lang="ru-RU" sz="120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Мелик-Карамова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д. 43</a:t>
                      </a:r>
                      <a:endParaRPr lang="ru-RU" sz="1200" b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611 469,20</a:t>
                      </a:r>
                      <a:endParaRPr lang="ru-RU" sz="1200" b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551403" y="201828"/>
          <a:ext cx="3752337" cy="58521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27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35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14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9107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12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12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Адрес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Стоимость работ, руб.</a:t>
                      </a:r>
                      <a:endParaRPr lang="ru-RU" sz="1000" b="1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5332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</a:t>
                      </a:r>
                      <a:r>
                        <a:rPr lang="ru-RU" sz="120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Мелик-Карамова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д. 72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39 356,40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5332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Озерная д. 29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66 807,44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5332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пр. Пролетарский д. 22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43 066,44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5332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Просвещения д. 17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87 178,76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5332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Просвещения д. 44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146 089,02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5332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Пушкина д. 16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82 446,40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5332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Пушкина д. 8/3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34 112,40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5332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Республики д. 72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122 242,97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5332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Республики д. 74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386 469,68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5332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Республики д. 76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35 931,84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5332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Республики д. 80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77 571,84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5332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Республики д. 82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229 414,68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5332">
                <a:tc>
                  <a:txBody>
                    <a:bodyPr/>
                    <a:lstStyle/>
                    <a:p>
                      <a:pPr algn="ctr"/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  <a:endParaRPr lang="ru-RU" sz="1200" b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Республики д. 92</a:t>
                      </a:r>
                      <a:endParaRPr lang="ru-RU" sz="1200" b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24 841,49</a:t>
                      </a:r>
                      <a:endParaRPr lang="ru-RU" sz="1200" b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5332">
                <a:tc>
                  <a:txBody>
                    <a:bodyPr/>
                    <a:lstStyle/>
                    <a:p>
                      <a:pPr algn="ctr"/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1200" b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Федорова д. 69</a:t>
                      </a:r>
                      <a:endParaRPr lang="ru-RU" sz="1200" b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197 196,92</a:t>
                      </a:r>
                      <a:endParaRPr lang="ru-RU" sz="1200" b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algn="ctr"/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  <a:endParaRPr lang="ru-RU" sz="1200" b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Энергетиков д. 5</a:t>
                      </a:r>
                      <a:endParaRPr lang="ru-RU" sz="1200" b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19 625,00</a:t>
                      </a:r>
                      <a:endParaRPr lang="ru-RU" sz="1200" b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algn="ctr"/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  <a:endParaRPr lang="ru-RU" sz="1200" b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Югорская д. 38/1</a:t>
                      </a:r>
                      <a:endParaRPr lang="ru-RU" sz="1200" b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266 843,28</a:t>
                      </a:r>
                      <a:endParaRPr lang="ru-RU" sz="1200" b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algn="ctr"/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</a:t>
                      </a:r>
                      <a:endParaRPr lang="ru-RU" sz="1200" b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Югорская д. 5/2</a:t>
                      </a:r>
                      <a:endParaRPr lang="ru-RU" sz="1200" b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151 932,92</a:t>
                      </a:r>
                      <a:endParaRPr lang="ru-RU" sz="1200" b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algn="ctr"/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34</a:t>
                      </a:r>
                      <a:endParaRPr lang="ru-RU" sz="1200" b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Югорская д. 5/4</a:t>
                      </a:r>
                      <a:endParaRPr lang="ru-RU" sz="1200" b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161 720,20</a:t>
                      </a:r>
                      <a:endParaRPr lang="ru-RU" sz="1200" b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algn="ctr"/>
                      <a:endParaRPr lang="ru-RU" sz="1200" b="1" baseline="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lang="ru-RU" sz="1200" b="1" baseline="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4 805 675,92</a:t>
                      </a:r>
                      <a:endParaRPr lang="ru-RU" sz="1200" b="1" baseline="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5955" y="288325"/>
            <a:ext cx="7839635" cy="58488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ул. Просвещения д. 17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C:\Users\Пользователь\Desktop\Пояснительные записки\фото, установкаМАФов 2018г\Просвещения,17\DSCN496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6888" y="1267104"/>
            <a:ext cx="3886200" cy="2914650"/>
          </a:xfrm>
          <a:prstGeom prst="rect">
            <a:avLst/>
          </a:prstGeom>
          <a:noFill/>
        </p:spPr>
      </p:pic>
      <p:pic>
        <p:nvPicPr>
          <p:cNvPr id="18435" name="Picture 3" descr="C:\Users\Пользователь\Desktop\Пояснительные записки\фото, установкаМАФов 2018г\Просвещения,17\DSCN497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9150" y="2543969"/>
            <a:ext cx="3886200" cy="2914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5955" y="288325"/>
            <a:ext cx="7839635" cy="58488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ул. Просвещения д. 44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 descr="C:\Users\Пользователь\Desktop\Пояснительные записки\фото, установкаМАФов 2018г\Просвещения,44\DSCN497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839" y="1151774"/>
            <a:ext cx="3886200" cy="2914650"/>
          </a:xfrm>
          <a:prstGeom prst="rect">
            <a:avLst/>
          </a:prstGeom>
          <a:noFill/>
        </p:spPr>
      </p:pic>
      <p:pic>
        <p:nvPicPr>
          <p:cNvPr id="19459" name="Picture 3" descr="C:\Users\Пользователь\Desktop\Пояснительные записки\фото, установкаМАФов 2018г\Просвещения,44\DSCN497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9150" y="2543969"/>
            <a:ext cx="3886200" cy="2914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5955" y="288325"/>
            <a:ext cx="7839635" cy="58488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ул. Пушкина д. 16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 descr="C:\Users\Пользователь\Desktop\Пояснительные записки\фото, установкаМАФов 2018г\Пушкина,16\DSCN488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840" y="1258866"/>
            <a:ext cx="3886200" cy="2914650"/>
          </a:xfrm>
          <a:prstGeom prst="rect">
            <a:avLst/>
          </a:prstGeom>
          <a:noFill/>
        </p:spPr>
      </p:pic>
      <p:pic>
        <p:nvPicPr>
          <p:cNvPr id="20483" name="Picture 3" descr="C:\Users\Пользователь\Desktop\Пояснительные записки\фото, установкаМАФов 2018г\Пушкина,16\DSCN488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9150" y="2543969"/>
            <a:ext cx="3886200" cy="2914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668" y="271848"/>
            <a:ext cx="7839635" cy="683741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ул. Пушкина д. 8/3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 descr="C:\Users\Пользователь\Desktop\Пояснительные записки\фото, установкаМАФов 2018г\Пушкина 8-2\DSCN4851 Пушкина 8-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410466" y="1465262"/>
            <a:ext cx="5099220" cy="42270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5955" y="288325"/>
            <a:ext cx="7839635" cy="58488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ул. Республики д. 72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 descr="C:\Users\Пользователь\Desktop\Пояснительные записки\фото, установкаМАФов 2018г\Республики,72\DSCN511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3936" y="1160012"/>
            <a:ext cx="3886200" cy="2914650"/>
          </a:xfrm>
          <a:prstGeom prst="rect">
            <a:avLst/>
          </a:prstGeom>
          <a:noFill/>
        </p:spPr>
      </p:pic>
      <p:pic>
        <p:nvPicPr>
          <p:cNvPr id="22531" name="Picture 3" descr="C:\Users\Пользователь\Desktop\Пояснительные записки\фото, установкаМАФов 2018г\Республики,72\DSCN511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9150" y="2543969"/>
            <a:ext cx="3886200" cy="2914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5955" y="288325"/>
            <a:ext cx="7839635" cy="58488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ул. Республики д. 74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 descr="C:\Users\Пользователь\Desktop\Пояснительные записки\фото, установкаМАФов 2018г\Республики,74, огражд,МАФы, площадка мусорор.конт\DSCN559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3364" y="1069396"/>
            <a:ext cx="3886200" cy="2914650"/>
          </a:xfrm>
          <a:prstGeom prst="rect">
            <a:avLst/>
          </a:prstGeom>
          <a:noFill/>
        </p:spPr>
      </p:pic>
      <p:pic>
        <p:nvPicPr>
          <p:cNvPr id="23555" name="Picture 3" descr="C:\Users\Пользователь\Desktop\Пояснительные записки\фото, установкаМАФов 2018г\Республики,74, огражд,МАФы, площадка мусорор.конт\DSCN583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9150" y="2543969"/>
            <a:ext cx="3886200" cy="2914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5955" y="288325"/>
            <a:ext cx="7839635" cy="58488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ул. Республики д. 76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8" name="Picture 2" descr="C:\Users\Пользователь\Desktop\Пояснительные записки\фото, установкаМАФов 2018г\Республики,76\DSCN520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077" y="1102347"/>
            <a:ext cx="3886200" cy="2914650"/>
          </a:xfrm>
          <a:prstGeom prst="rect">
            <a:avLst/>
          </a:prstGeom>
          <a:noFill/>
        </p:spPr>
      </p:pic>
      <p:pic>
        <p:nvPicPr>
          <p:cNvPr id="24579" name="Picture 3" descr="C:\Users\Пользователь\Desktop\Пояснительные записки\фото, установкаМАФов 2018г\Республики,76\DSCN520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9150" y="2543969"/>
            <a:ext cx="3886200" cy="2914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5955" y="288325"/>
            <a:ext cx="7839635" cy="58488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ул. Республики д. 82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3" name="Picture 3" descr="C:\Users\Пользователь\Desktop\Пояснительные записки\фото, установкаМАФов 2018г\Республики,82\DSCN536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699" y="1225915"/>
            <a:ext cx="3886200" cy="2914650"/>
          </a:xfrm>
          <a:prstGeom prst="rect">
            <a:avLst/>
          </a:prstGeom>
          <a:noFill/>
        </p:spPr>
      </p:pic>
      <p:pic>
        <p:nvPicPr>
          <p:cNvPr id="25604" name="Picture 4" descr="C:\Users\Пользователь\Desktop\Пояснительные записки\фото, установкаМАФов 2018г\Республики,82\DSCN537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9150" y="2543969"/>
            <a:ext cx="3886200" cy="2914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5955" y="288325"/>
            <a:ext cx="7839635" cy="58488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ул. Федорова д. 69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6" name="Picture 2" descr="C:\Users\Пользователь\Desktop\Пояснительные записки\фото, установкаМАФов 2018г\Федорова,69\DSCN511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0412" y="1135299"/>
            <a:ext cx="3886200" cy="2914650"/>
          </a:xfrm>
          <a:prstGeom prst="rect">
            <a:avLst/>
          </a:prstGeom>
          <a:noFill/>
        </p:spPr>
      </p:pic>
      <p:pic>
        <p:nvPicPr>
          <p:cNvPr id="26627" name="Picture 3" descr="C:\Users\Пользователь\Desktop\Пояснительные записки\фото, установкаМАФов 2018г\Федорова,69\DSCN511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9150" y="2543969"/>
            <a:ext cx="3886200" cy="2914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5955" y="288325"/>
            <a:ext cx="7839635" cy="58488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ул. Югорская д. 38/1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 descr="C:\Users\Пользователь\Desktop\Пояснительные записки\фото, установкаМАФов 2018г\Югорская 38 1\DSCN507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1602" y="1250628"/>
            <a:ext cx="3886200" cy="2914650"/>
          </a:xfrm>
          <a:prstGeom prst="rect">
            <a:avLst/>
          </a:prstGeom>
          <a:noFill/>
        </p:spPr>
      </p:pic>
      <p:pic>
        <p:nvPicPr>
          <p:cNvPr id="27651" name="Picture 3" descr="C:\Users\Пользователь\Desktop\Пояснительные записки\фото, установкаМАФов 2018г\Югорская 38 1\DSCN508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9150" y="2543969"/>
            <a:ext cx="3886200" cy="2914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5955" y="288325"/>
            <a:ext cx="7839635" cy="58488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30 лет Победы д.54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Пользователь\Desktop\Пояснительные записки\фото, установкаМАФов 2018г\30 лет Победы,54\DSCN583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369" y="1357720"/>
            <a:ext cx="3886200" cy="2914650"/>
          </a:xfrm>
          <a:prstGeom prst="rect">
            <a:avLst/>
          </a:prstGeom>
          <a:noFill/>
        </p:spPr>
      </p:pic>
      <p:pic>
        <p:nvPicPr>
          <p:cNvPr id="1027" name="Picture 3" descr="C:\Users\Пользователь\Desktop\Пояснительные записки\фото, установкаМАФов 2018г\30 лет Победы,54\DSCN583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9150" y="2543969"/>
            <a:ext cx="3886200" cy="2914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5955" y="288325"/>
            <a:ext cx="7839635" cy="58488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ул. Югорская д. 5/2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4" name="Picture 2" descr="C:\Users\Пользователь\Desktop\Пояснительные записки\фото, установкаМАФов 2018г\Югорская 5 ,2\DSCN511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0" y="1135299"/>
            <a:ext cx="3886200" cy="2914650"/>
          </a:xfrm>
          <a:prstGeom prst="rect">
            <a:avLst/>
          </a:prstGeom>
          <a:noFill/>
        </p:spPr>
      </p:pic>
      <p:pic>
        <p:nvPicPr>
          <p:cNvPr id="28675" name="Picture 3" descr="C:\Users\Пользователь\Desktop\Пояснительные записки\фото, установкаМАФов 2018г\Югорская 5 ,2\DSCN511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9150" y="2543969"/>
            <a:ext cx="3886200" cy="2914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5955" y="288325"/>
            <a:ext cx="7839635" cy="58488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ул.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Быстринская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д. 10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Пользователь\Desktop\Пояснительные записки\фото, установкаМАФов 2018г\Быстр.,10\DSCN4863 Быстр,10 джип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0" y="1110585"/>
            <a:ext cx="3886200" cy="2914650"/>
          </a:xfrm>
          <a:prstGeom prst="rect">
            <a:avLst/>
          </a:prstGeom>
          <a:noFill/>
        </p:spPr>
      </p:pic>
      <p:pic>
        <p:nvPicPr>
          <p:cNvPr id="2051" name="Picture 3" descr="C:\Users\Пользователь\Desktop\Пояснительные записки\фото, установкаМАФов 2018г\Быстр.,10\DSCN4864 Быстр,10 джип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9150" y="2543969"/>
            <a:ext cx="3886200" cy="2914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5955" y="288325"/>
            <a:ext cx="7839635" cy="58488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ул.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Быстринская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д. 4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Пользователь\Desktop\Пояснительные записки\фото, установкаМАФов 2018г\Быстрин,4\DSCN4862 Быстрин,4, паровозик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6888" y="1341244"/>
            <a:ext cx="3886200" cy="2914650"/>
          </a:xfrm>
          <a:prstGeom prst="rect">
            <a:avLst/>
          </a:prstGeom>
          <a:noFill/>
        </p:spPr>
      </p:pic>
      <p:pic>
        <p:nvPicPr>
          <p:cNvPr id="3075" name="Picture 3" descr="C:\Users\Пользователь\Desktop\Пояснительные записки\фото, установкаМАФов 2018г\Быстрин,4\DSCN4860 Быстринская ,4, паровозик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9150" y="2543969"/>
            <a:ext cx="3886200" cy="2914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5955" y="288325"/>
            <a:ext cx="7839635" cy="58488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ул.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Быстринская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д. 20/1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Пользователь\Desktop\Пояснительные записки\фото, установкаМАФов 2018г\Быстринская 20-1\DSCN490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2174" y="1398910"/>
            <a:ext cx="3886200" cy="2914650"/>
          </a:xfrm>
          <a:prstGeom prst="rect">
            <a:avLst/>
          </a:prstGeom>
          <a:noFill/>
        </p:spPr>
      </p:pic>
      <p:pic>
        <p:nvPicPr>
          <p:cNvPr id="4099" name="Picture 3" descr="C:\Users\Пользователь\Desktop\Пояснительные записки\фото, установкаМАФов 2018г\Быстринская 20-1\DSCN489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9150" y="2543969"/>
            <a:ext cx="3886200" cy="2914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5955" y="288325"/>
            <a:ext cx="7839635" cy="58488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ул.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Быстринская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д. 20/2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Пользователь\Desktop\Пояснительные записки\фото, установкаМАФов 2018г\Быстринская 20 2\DSCN531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839" y="1275342"/>
            <a:ext cx="3886200" cy="2914650"/>
          </a:xfrm>
          <a:prstGeom prst="rect">
            <a:avLst/>
          </a:prstGeom>
          <a:noFill/>
        </p:spPr>
      </p:pic>
      <p:pic>
        <p:nvPicPr>
          <p:cNvPr id="5123" name="Picture 3" descr="C:\Users\Пользователь\Desktop\Пояснительные записки\фото, установкаМАФов 2018г\Быстринская 20 2\DSCN532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9150" y="2543969"/>
            <a:ext cx="3886200" cy="2914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5955" y="288325"/>
            <a:ext cx="7839635" cy="58488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ул. Геологическая д. 18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Пользователь\Desktop\Пояснительные записки\фото, установкаМАФов 2018г\Геологическая,18\DSCN505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1029" y="1308294"/>
            <a:ext cx="3886200" cy="2914650"/>
          </a:xfrm>
          <a:prstGeom prst="rect">
            <a:avLst/>
          </a:prstGeom>
          <a:noFill/>
        </p:spPr>
      </p:pic>
      <p:pic>
        <p:nvPicPr>
          <p:cNvPr id="6147" name="Picture 3" descr="C:\Users\Пользователь\Desktop\Пояснительные записки\фото, установкаМАФов 2018г\Геологическая,18\DSCN505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9150" y="2543969"/>
            <a:ext cx="3886200" cy="2914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5955" y="288325"/>
            <a:ext cx="7839635" cy="58488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ул. Ивана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Кайдалова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д. 28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Пользователь\Desktop\Пояснительные записки\фото, установкаМАФов 2018г\Кайдалова,28\DSCN508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3364" y="1217677"/>
            <a:ext cx="3886200" cy="2914650"/>
          </a:xfrm>
          <a:prstGeom prst="rect">
            <a:avLst/>
          </a:prstGeom>
          <a:noFill/>
        </p:spPr>
      </p:pic>
      <p:pic>
        <p:nvPicPr>
          <p:cNvPr id="7171" name="Picture 3" descr="C:\Users\Пользователь\Desktop\Пояснительные записки\фото, установкаМАФов 2018г\Кайдалова,28\DSCN508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9150" y="2543969"/>
            <a:ext cx="3886200" cy="2914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MS PGothic"/>
        <a:font script="Hang" typeface="Malgun Gothic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MS PGothic"/>
        <a:font script="Hang" typeface="Malgun Gothic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MS PGothic"/>
        <a:font script="Hang" typeface="Malgun Gothic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MS PGothic"/>
        <a:font script="Hang" typeface="Malgun Gothic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2241</TotalTime>
  <Words>492</Words>
  <Application>Microsoft Office PowerPoint</Application>
  <PresentationFormat>Экран (4:3)</PresentationFormat>
  <Paragraphs>139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Times New Roman</vt:lpstr>
      <vt:lpstr>Office Theme</vt:lpstr>
      <vt:lpstr>Установка (замена)  детского игрового и спортивного оборудования за 2018 год</vt:lpstr>
      <vt:lpstr>Презентация PowerPoint</vt:lpstr>
      <vt:lpstr>30 лет Победы д.54</vt:lpstr>
      <vt:lpstr>ул. Быстринская д. 10</vt:lpstr>
      <vt:lpstr>ул. Быстринская д. 4</vt:lpstr>
      <vt:lpstr>ул. Быстринская д. 20/1</vt:lpstr>
      <vt:lpstr>ул. Быстринская д. 20/2</vt:lpstr>
      <vt:lpstr>ул. Геологическая д. 18</vt:lpstr>
      <vt:lpstr>ул. Ивана Кайдалова д. 28</vt:lpstr>
      <vt:lpstr>пр. Комсомольский д. 21</vt:lpstr>
      <vt:lpstr>пр. Комсомольский д. 25</vt:lpstr>
      <vt:lpstr>пр. Комсомольский д. 27</vt:lpstr>
      <vt:lpstr>ул. Маяковского д. 32,34</vt:lpstr>
      <vt:lpstr>ул. Маяковского д. 32,34</vt:lpstr>
      <vt:lpstr>ул. Мелик-Карамова д. 20</vt:lpstr>
      <vt:lpstr>ул. Мелик-Карамова д. 43</vt:lpstr>
      <vt:lpstr>ул. Мелик-Карамова д. 72</vt:lpstr>
      <vt:lpstr>ул. Озерная д. 29</vt:lpstr>
      <vt:lpstr>пр. Пролетарский д. 22</vt:lpstr>
      <vt:lpstr>ул. Просвещения д. 17</vt:lpstr>
      <vt:lpstr>ул. Просвещения д. 44</vt:lpstr>
      <vt:lpstr>ул. Пушкина д. 16</vt:lpstr>
      <vt:lpstr>ул. Пушкина д. 8/3</vt:lpstr>
      <vt:lpstr>ул. Республики д. 72</vt:lpstr>
      <vt:lpstr>ул. Республики д. 74</vt:lpstr>
      <vt:lpstr>ул. Республики д. 76</vt:lpstr>
      <vt:lpstr>ул. Республики д. 82</vt:lpstr>
      <vt:lpstr>ул. Федорова д. 69</vt:lpstr>
      <vt:lpstr>ул. Югорская д. 38/1</vt:lpstr>
      <vt:lpstr>ул. Югорская д. 5/2</vt:lpstr>
    </vt:vector>
  </TitlesOfParts>
  <Manager/>
  <Company>PJSC "New Engineering Technologies"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Markasian, Pavel (KIEVH)</dc:creator>
  <cp:lastModifiedBy>Тверетина О В</cp:lastModifiedBy>
  <cp:revision>308</cp:revision>
  <dcterms:created xsi:type="dcterms:W3CDTF">2016-11-18T14:12:19Z</dcterms:created>
  <dcterms:modified xsi:type="dcterms:W3CDTF">2019-03-26T08:55:10Z</dcterms:modified>
  <cp:contentStatus>Окончательное</cp:contentStatus>
  <cp:version>0906.0100.01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